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5" autoAdjust="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24/02/2020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slide" Target="slide11.xml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4.wdp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iller" panose="04020404031007020602" pitchFamily="8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iller" panose="04020404031007020602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3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80728"/>
            <a:ext cx="864096" cy="859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30572"/>
            <a:ext cx="737676" cy="7376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7" y="1453359"/>
            <a:ext cx="807725" cy="11422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6" y="2564904"/>
            <a:ext cx="589140" cy="5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113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4191233" y="4077072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338228" y="388224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Compétitif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5119463" y="4545123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2615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9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61096" y="1973154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-Editeur majeur</a:t>
            </a:r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(Sony ,Ubisoft</a:t>
            </a:r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13" y="5441091"/>
            <a:ext cx="1098703" cy="10479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9912" y="1593485"/>
            <a:ext cx="20611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fr-F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API   Moteur de jeu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46684" y="311469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BASIC </a:t>
            </a:r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sym typeface="Wingdings" panose="05000000000000000000" pitchFamily="2" charset="2"/>
              </a:rPr>
              <a:t> C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6836" y="3792739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de programmation /  langage de script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6724" y="23383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assembleur</a:t>
            </a:r>
          </a:p>
        </p:txBody>
      </p:sp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7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171</Words>
  <Application>Microsoft Office PowerPoint</Application>
  <PresentationFormat>Affichage à l'écran (4:3)</PresentationFormat>
  <Paragraphs>54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72</cp:revision>
  <dcterms:created xsi:type="dcterms:W3CDTF">2020-01-28T15:39:29Z</dcterms:created>
  <dcterms:modified xsi:type="dcterms:W3CDTF">2020-02-24T08:54:29Z</dcterms:modified>
</cp:coreProperties>
</file>